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4" r:id="rId3"/>
    <p:sldId id="263" r:id="rId4"/>
    <p:sldId id="265" r:id="rId5"/>
    <p:sldId id="268" r:id="rId6"/>
    <p:sldId id="269" r:id="rId7"/>
    <p:sldId id="270" r:id="rId8"/>
    <p:sldId id="271" r:id="rId9"/>
    <p:sldId id="266" r:id="rId10"/>
    <p:sldId id="257" r:id="rId11"/>
    <p:sldId id="258" r:id="rId12"/>
    <p:sldId id="259" r:id="rId13"/>
    <p:sldId id="260" r:id="rId14"/>
    <p:sldId id="272" r:id="rId15"/>
    <p:sldId id="261" r:id="rId16"/>
    <p:sldId id="267" r:id="rId17"/>
    <p:sldId id="262" r:id="rId18"/>
    <p:sldId id="273" r:id="rId1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F391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7" autoAdjust="0"/>
    <p:restoredTop sz="86400" autoAdjust="0"/>
  </p:normalViewPr>
  <p:slideViewPr>
    <p:cSldViewPr>
      <p:cViewPr varScale="1">
        <p:scale>
          <a:sx n="88" d="100"/>
          <a:sy n="88" d="100"/>
        </p:scale>
        <p:origin x="184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htec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htec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htec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htec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Abgerundetes Rechtec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Abgerundetes Rechtec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htec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htec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htec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htec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EF1F9442-323F-4A5C-B8FB-AEA10FCA47F0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de-DE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527F1DA8-DD4D-4A2E-B2F0-A5E9A7CB9BC4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9442-323F-4A5C-B8FB-AEA10FCA47F0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DA8-DD4D-4A2E-B2F0-A5E9A7CB9BC4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9442-323F-4A5C-B8FB-AEA10FCA47F0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DA8-DD4D-4A2E-B2F0-A5E9A7CB9BC4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9442-323F-4A5C-B8FB-AEA10FCA47F0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DA8-DD4D-4A2E-B2F0-A5E9A7CB9BC4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9442-323F-4A5C-B8FB-AEA10FCA47F0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DA8-DD4D-4A2E-B2F0-A5E9A7CB9BC4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9442-323F-4A5C-B8FB-AEA10FCA47F0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DA8-DD4D-4A2E-B2F0-A5E9A7CB9BC4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26" name="Datumsplatzhalt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F1F9442-323F-4A5C-B8FB-AEA10FCA47F0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27F1DA8-DD4D-4A2E-B2F0-A5E9A7CB9BC4}" type="slidenum">
              <a:rPr lang="de-DE" smtClean="0"/>
              <a:t>‹Nr.›</a:t>
            </a:fld>
            <a:endParaRPr lang="de-DE"/>
          </a:p>
        </p:txBody>
      </p:sp>
      <p:sp>
        <p:nvSpPr>
          <p:cNvPr id="28" name="Fußzeilenplatzhalt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EF1F9442-323F-4A5C-B8FB-AEA10FCA47F0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527F1DA8-DD4D-4A2E-B2F0-A5E9A7CB9BC4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9442-323F-4A5C-B8FB-AEA10FCA47F0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DA8-DD4D-4A2E-B2F0-A5E9A7CB9BC4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9442-323F-4A5C-B8FB-AEA10FCA47F0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DA8-DD4D-4A2E-B2F0-A5E9A7CB9BC4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9442-323F-4A5C-B8FB-AEA10FCA47F0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DA8-DD4D-4A2E-B2F0-A5E9A7CB9BC4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htec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htec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htec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htec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Abgerundetes Rechtec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Abgerundetes Rechtec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htec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htec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htec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htec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htec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htec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EF1F9442-323F-4A5C-B8FB-AEA10FCA47F0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de-DE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27F1DA8-DD4D-4A2E-B2F0-A5E9A7CB9BC4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OS Weinau Bilder\Foto Schu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80928"/>
            <a:ext cx="4392488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656184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de-DE" sz="4800" b="1" dirty="0" smtClean="0">
                <a:ln/>
                <a:solidFill>
                  <a:srgbClr val="E3F391"/>
                </a:solidFill>
              </a:rPr>
              <a:t>Ganztagsangebote der Oberschule an der Weinau.</a:t>
            </a:r>
            <a:endParaRPr lang="de-DE" sz="4800" b="1" dirty="0">
              <a:ln/>
              <a:solidFill>
                <a:srgbClr val="E3F3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3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9"/>
    </mc:Choice>
    <mc:Fallback xmlns="">
      <p:transition spd="slow" advTm="1557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GTA Kochen und Backen.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493963"/>
            <a:ext cx="4038600" cy="4038600"/>
          </a:xfrm>
        </p:spPr>
      </p:pic>
      <p:pic>
        <p:nvPicPr>
          <p:cNvPr id="3" name="Inhaltsplatzhalt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93169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31962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33"/>
    </mc:Choice>
    <mc:Fallback xmlns="">
      <p:transition spd="slow" advTm="2173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GTA Bauen und Fliegen</a:t>
            </a:r>
            <a:endParaRPr lang="de-DE" dirty="0"/>
          </a:p>
        </p:txBody>
      </p:sp>
      <p:pic>
        <p:nvPicPr>
          <p:cNvPr id="5" name="Mein Film3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2132856"/>
            <a:ext cx="7211144" cy="4053434"/>
          </a:xfrm>
        </p:spPr>
      </p:pic>
    </p:spTree>
    <p:extLst>
      <p:ext uri="{BB962C8B-B14F-4D97-AF65-F5344CB8AC3E}">
        <p14:creationId xmlns:p14="http://schemas.microsoft.com/office/powerpoint/2010/main" val="172177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50"/>
    </mc:Choice>
    <mc:Fallback xmlns="">
      <p:transition spd="slow" advTm="3045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66" objId="5"/>
        <p14:stopEvt time="30450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Unser Schulklub!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493963"/>
            <a:ext cx="4038600" cy="4038600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93169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419234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5"/>
    </mc:Choice>
    <mc:Fallback xmlns="">
      <p:transition spd="slow" advTm="2080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Aus den Ferienprogrammen…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93169"/>
            <a:ext cx="4038600" cy="4038600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93169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13027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41"/>
    </mc:Choice>
    <mc:Fallback xmlns="">
      <p:transition spd="slow" advTm="2054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Wandern und Grillen am O-See.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93169"/>
            <a:ext cx="4038600" cy="4038600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93169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191584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0"/>
    </mc:Choice>
    <mc:Fallback xmlns="">
      <p:transition spd="slow" advTm="2206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Weitere Impressionen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493963"/>
            <a:ext cx="4038600" cy="4038600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493963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269279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2"/>
    </mc:Choice>
    <mc:Fallback xmlns="">
      <p:transition spd="slow" advTm="1633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93169"/>
            <a:ext cx="4038600" cy="4038600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93169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98206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2"/>
    </mc:Choice>
    <mc:Fallback xmlns="">
      <p:transition spd="slow" advTm="1985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Halloweenspektakel.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493963"/>
            <a:ext cx="4038600" cy="4038600"/>
          </a:xfrm>
        </p:spPr>
      </p:pic>
      <p:pic>
        <p:nvPicPr>
          <p:cNvPr id="8" name="Inhaltsplatzhalt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493963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218470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0"/>
    </mc:Choice>
    <mc:Fallback xmlns="">
      <p:transition spd="slow" advTm="2234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Ansprechpartner: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7544" y="4149080"/>
            <a:ext cx="8075240" cy="219335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de-DE" dirty="0" smtClean="0"/>
              <a:t>Frau Monden – Lehrerin und GTA Koordinatorin. </a:t>
            </a:r>
          </a:p>
          <a:p>
            <a:pPr algn="ctr"/>
            <a:r>
              <a:rPr lang="de-DE" dirty="0" smtClean="0"/>
              <a:t>Frau Özkara – Schulassistentin.</a:t>
            </a:r>
          </a:p>
          <a:p>
            <a:endParaRPr lang="de-DE" dirty="0"/>
          </a:p>
          <a:p>
            <a:pPr algn="ctr"/>
            <a:r>
              <a:rPr lang="de-DE" dirty="0" smtClean="0"/>
              <a:t>Bei Fragen, Anliegen und Anregungen stehen wir Ihnen zur Verfügung.</a:t>
            </a:r>
          </a:p>
          <a:p>
            <a:pPr algn="ctr"/>
            <a:endParaRPr lang="de-DE" dirty="0" smtClean="0"/>
          </a:p>
          <a:p>
            <a:pPr algn="ctr"/>
            <a:r>
              <a:rPr lang="de-DE" dirty="0" smtClean="0"/>
              <a:t>Vielen Dank für Ihre Unterstützung.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557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26"/>
    </mc:Choice>
    <mc:Fallback xmlns="">
      <p:transition spd="slow" advTm="3092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Was, Wo, Wie ???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83568" y="2232273"/>
            <a:ext cx="77768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lvl="0" indent="-256032">
              <a:spcBef>
                <a:spcPts val="300"/>
              </a:spcBef>
              <a:buClr>
                <a:srgbClr val="A7EA52"/>
              </a:buClr>
              <a:buFont typeface="Georgia"/>
              <a:buChar char="•"/>
            </a:pPr>
            <a:r>
              <a:rPr lang="de-DE" sz="2800" dirty="0">
                <a:solidFill>
                  <a:prstClr val="black"/>
                </a:solidFill>
              </a:rPr>
              <a:t>Nach dem Unterricht </a:t>
            </a:r>
            <a:r>
              <a:rPr lang="de-DE" sz="2800" dirty="0" smtClean="0">
                <a:solidFill>
                  <a:prstClr val="black"/>
                </a:solidFill>
              </a:rPr>
              <a:t>kann Ihr Kind den eigenen Interessen in den verschiedenen  </a:t>
            </a:r>
            <a:r>
              <a:rPr lang="de-DE" sz="2800" dirty="0" err="1">
                <a:solidFill>
                  <a:prstClr val="black"/>
                </a:solidFill>
              </a:rPr>
              <a:t>GTA´s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sz="2800" dirty="0" smtClean="0">
                <a:solidFill>
                  <a:prstClr val="black"/>
                </a:solidFill>
              </a:rPr>
              <a:t>kostenlos nachgehen</a:t>
            </a:r>
            <a:r>
              <a:rPr lang="de-DE" sz="2800" dirty="0">
                <a:solidFill>
                  <a:prstClr val="black"/>
                </a:solidFill>
              </a:rPr>
              <a:t>. </a:t>
            </a:r>
            <a:r>
              <a:rPr lang="de-DE" sz="2800" dirty="0" smtClean="0">
                <a:solidFill>
                  <a:prstClr val="black"/>
                </a:solidFill>
              </a:rPr>
              <a:t>Dabei erhalten die Schüler Unterstützung </a:t>
            </a:r>
            <a:r>
              <a:rPr lang="de-DE" sz="2800" dirty="0">
                <a:solidFill>
                  <a:prstClr val="black"/>
                </a:solidFill>
              </a:rPr>
              <a:t>und Hilfe von dem jeweiligen GTA-Leiter. Hier </a:t>
            </a:r>
            <a:r>
              <a:rPr lang="de-DE" sz="2800" dirty="0" smtClean="0">
                <a:solidFill>
                  <a:prstClr val="black"/>
                </a:solidFill>
              </a:rPr>
              <a:t>können sie kreativ </a:t>
            </a:r>
            <a:r>
              <a:rPr lang="de-DE" sz="2800" dirty="0">
                <a:solidFill>
                  <a:prstClr val="black"/>
                </a:solidFill>
              </a:rPr>
              <a:t>sein, </a:t>
            </a:r>
            <a:r>
              <a:rPr lang="de-DE" sz="2800" dirty="0" smtClean="0">
                <a:solidFill>
                  <a:prstClr val="black"/>
                </a:solidFill>
              </a:rPr>
              <a:t>sich ausprobieren </a:t>
            </a:r>
            <a:r>
              <a:rPr lang="de-DE" sz="2800" dirty="0">
                <a:solidFill>
                  <a:prstClr val="black"/>
                </a:solidFill>
              </a:rPr>
              <a:t>und Spaß mit </a:t>
            </a:r>
            <a:r>
              <a:rPr lang="de-DE" sz="2800" dirty="0" smtClean="0">
                <a:solidFill>
                  <a:prstClr val="black"/>
                </a:solidFill>
              </a:rPr>
              <a:t>Gleichgesinnten </a:t>
            </a:r>
            <a:r>
              <a:rPr lang="de-DE" sz="2800" dirty="0">
                <a:solidFill>
                  <a:prstClr val="black"/>
                </a:solidFill>
              </a:rPr>
              <a:t>haben</a:t>
            </a:r>
            <a:r>
              <a:rPr lang="de-DE" sz="2800" dirty="0" smtClean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107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26"/>
    </mc:Choice>
    <mc:Fallback xmlns="">
      <p:transition spd="slow" advTm="3142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132856"/>
            <a:ext cx="8229600" cy="4642531"/>
          </a:xfrm>
        </p:spPr>
        <p:txBody>
          <a:bodyPr>
            <a:normAutofit/>
          </a:bodyPr>
          <a:lstStyle/>
          <a:p>
            <a:endParaRPr lang="de-DE" dirty="0"/>
          </a:p>
          <a:p>
            <a:r>
              <a:rPr lang="de-DE" sz="2800" dirty="0"/>
              <a:t>Fast alle Kurse werden an der Schule und in der Sporthalle angeboten. Hierzu hängt in der Glas-vitrine im 1. Stock im Flur ein Aushang mit </a:t>
            </a:r>
            <a:r>
              <a:rPr lang="de-DE" sz="2800" dirty="0" smtClean="0"/>
              <a:t>Zimmernummer </a:t>
            </a:r>
            <a:r>
              <a:rPr lang="de-DE" sz="2800" dirty="0"/>
              <a:t>und GTA-Leiter. </a:t>
            </a:r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7112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4"/>
    </mc:Choice>
    <mc:Fallback xmlns="">
      <p:transition spd="slow" advTm="1580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0916" y="1268760"/>
            <a:ext cx="8229600" cy="936104"/>
          </a:xfrm>
        </p:spPr>
        <p:txBody>
          <a:bodyPr/>
          <a:lstStyle/>
          <a:p>
            <a:pPr algn="ctr"/>
            <a:r>
              <a:rPr lang="de-DE" dirty="0" smtClean="0"/>
              <a:t>Schnupperwochen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909676" y="2780928"/>
            <a:ext cx="75608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lvl="0" indent="-256032">
              <a:spcBef>
                <a:spcPts val="300"/>
              </a:spcBef>
              <a:buClr>
                <a:srgbClr val="A7EA52"/>
              </a:buClr>
              <a:buFont typeface="Georgia"/>
              <a:buChar char="•"/>
            </a:pPr>
            <a:r>
              <a:rPr lang="de-DE" sz="2800" dirty="0">
                <a:solidFill>
                  <a:prstClr val="black"/>
                </a:solidFill>
              </a:rPr>
              <a:t>Vom 19.08.24 bis 30.08.24 finden die </a:t>
            </a:r>
            <a:r>
              <a:rPr lang="de-DE" sz="2800" dirty="0" smtClean="0">
                <a:solidFill>
                  <a:prstClr val="black"/>
                </a:solidFill>
              </a:rPr>
              <a:t>Schnupperwochen </a:t>
            </a:r>
            <a:r>
              <a:rPr lang="de-DE" sz="2800" dirty="0">
                <a:solidFill>
                  <a:prstClr val="black"/>
                </a:solidFill>
              </a:rPr>
              <a:t>statt. Hier </a:t>
            </a:r>
            <a:r>
              <a:rPr lang="de-DE" sz="2800" dirty="0" smtClean="0">
                <a:solidFill>
                  <a:prstClr val="black"/>
                </a:solidFill>
              </a:rPr>
              <a:t>hat Ihr Kind </a:t>
            </a:r>
            <a:r>
              <a:rPr lang="de-DE" sz="2800" dirty="0">
                <a:solidFill>
                  <a:prstClr val="black"/>
                </a:solidFill>
              </a:rPr>
              <a:t>2 Wochen Zeit verschiedene Angebote unverbindlich zu </a:t>
            </a:r>
            <a:r>
              <a:rPr lang="de-DE" sz="2800" dirty="0" smtClean="0">
                <a:solidFill>
                  <a:prstClr val="black"/>
                </a:solidFill>
              </a:rPr>
              <a:t>testen.</a:t>
            </a:r>
            <a:endParaRPr lang="de-DE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9"/>
    </mc:Choice>
    <mc:Fallback xmlns="">
      <p:transition spd="slow" advTm="1649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325112"/>
          </a:xfrm>
        </p:spPr>
        <p:txBody>
          <a:bodyPr>
            <a:normAutofit lnSpcReduction="10000"/>
          </a:bodyPr>
          <a:lstStyle/>
          <a:p>
            <a:pPr lvl="0"/>
            <a:r>
              <a:rPr lang="de-DE" dirty="0" smtClean="0">
                <a:solidFill>
                  <a:prstClr val="black"/>
                </a:solidFill>
              </a:rPr>
              <a:t>Auf </a:t>
            </a:r>
            <a:r>
              <a:rPr lang="de-DE" dirty="0">
                <a:solidFill>
                  <a:prstClr val="black"/>
                </a:solidFill>
              </a:rPr>
              <a:t>der </a:t>
            </a:r>
            <a:r>
              <a:rPr lang="de-DE" dirty="0" smtClean="0">
                <a:solidFill>
                  <a:prstClr val="black"/>
                </a:solidFill>
              </a:rPr>
              <a:t>Schulhomepage können Sie Ihr Kind </a:t>
            </a:r>
            <a:r>
              <a:rPr lang="de-DE" dirty="0">
                <a:solidFill>
                  <a:prstClr val="black"/>
                </a:solidFill>
              </a:rPr>
              <a:t>online für einen Kurs verbindlich anmelden. </a:t>
            </a:r>
            <a:endParaRPr lang="de-DE" dirty="0" smtClean="0">
              <a:solidFill>
                <a:prstClr val="black"/>
              </a:solidFill>
            </a:endParaRPr>
          </a:p>
          <a:p>
            <a:pPr lvl="0"/>
            <a:endParaRPr lang="de-DE" dirty="0">
              <a:solidFill>
                <a:prstClr val="black"/>
              </a:solidFill>
            </a:endParaRPr>
          </a:p>
          <a:p>
            <a:pPr lvl="0"/>
            <a:r>
              <a:rPr lang="de-DE" dirty="0" smtClean="0">
                <a:solidFill>
                  <a:prstClr val="black"/>
                </a:solidFill>
              </a:rPr>
              <a:t>D.h</a:t>
            </a:r>
            <a:r>
              <a:rPr lang="de-DE" dirty="0">
                <a:solidFill>
                  <a:prstClr val="black"/>
                </a:solidFill>
              </a:rPr>
              <a:t>. </a:t>
            </a:r>
            <a:r>
              <a:rPr lang="de-DE" dirty="0" smtClean="0">
                <a:solidFill>
                  <a:prstClr val="black"/>
                </a:solidFill>
              </a:rPr>
              <a:t>Ihr Kind </a:t>
            </a:r>
            <a:r>
              <a:rPr lang="de-DE" dirty="0" smtClean="0">
                <a:solidFill>
                  <a:prstClr val="black"/>
                </a:solidFill>
              </a:rPr>
              <a:t>muss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smtClean="0">
                <a:solidFill>
                  <a:prstClr val="black"/>
                </a:solidFill>
              </a:rPr>
              <a:t>den </a:t>
            </a:r>
            <a:r>
              <a:rPr lang="de-DE" dirty="0">
                <a:solidFill>
                  <a:prstClr val="black"/>
                </a:solidFill>
              </a:rPr>
              <a:t>Kurs dann auch regelmäßig mindestens für ein halbes Jahr besuchen. </a:t>
            </a:r>
            <a:endParaRPr lang="de-DE" dirty="0" smtClean="0">
              <a:solidFill>
                <a:prstClr val="black"/>
              </a:solidFill>
            </a:endParaRPr>
          </a:p>
          <a:p>
            <a:pPr lvl="0"/>
            <a:endParaRPr lang="de-DE" dirty="0">
              <a:solidFill>
                <a:prstClr val="black"/>
              </a:solidFill>
            </a:endParaRPr>
          </a:p>
          <a:p>
            <a:pPr lvl="0"/>
            <a:r>
              <a:rPr lang="de-DE" dirty="0" smtClean="0">
                <a:solidFill>
                  <a:prstClr val="black"/>
                </a:solidFill>
              </a:rPr>
              <a:t>Wenn Ihr Kind am Kurs mal nicht teilnehmen kann, </a:t>
            </a:r>
            <a:r>
              <a:rPr lang="de-DE" dirty="0" smtClean="0">
                <a:solidFill>
                  <a:prstClr val="black"/>
                </a:solidFill>
              </a:rPr>
              <a:t>müssen </a:t>
            </a:r>
            <a:r>
              <a:rPr lang="de-DE" dirty="0" smtClean="0">
                <a:solidFill>
                  <a:prstClr val="black"/>
                </a:solidFill>
              </a:rPr>
              <a:t>Sie es rechtzeitig </a:t>
            </a:r>
            <a:r>
              <a:rPr lang="de-DE" dirty="0">
                <a:solidFill>
                  <a:prstClr val="black"/>
                </a:solidFill>
              </a:rPr>
              <a:t>bei dem GTA-Leiter </a:t>
            </a:r>
            <a:r>
              <a:rPr lang="de-DE" dirty="0" smtClean="0">
                <a:solidFill>
                  <a:prstClr val="black"/>
                </a:solidFill>
              </a:rPr>
              <a:t>abmelden.</a:t>
            </a:r>
            <a:endParaRPr lang="de-DE" dirty="0">
              <a:solidFill>
                <a:prstClr val="black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68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91"/>
    </mc:Choice>
    <mc:Fallback xmlns="">
      <p:transition spd="slow" advTm="2249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>Bitte unterstützen </a:t>
            </a:r>
            <a:r>
              <a:rPr lang="de-DE" dirty="0"/>
              <a:t>und motivieren </a:t>
            </a:r>
            <a:r>
              <a:rPr lang="de-DE" dirty="0" smtClean="0"/>
              <a:t>Sie </a:t>
            </a:r>
            <a:r>
              <a:rPr lang="de-DE" dirty="0"/>
              <a:t>ihr K</a:t>
            </a:r>
            <a:r>
              <a:rPr lang="de-DE" dirty="0" smtClean="0"/>
              <a:t>ind </a:t>
            </a:r>
            <a:r>
              <a:rPr lang="de-DE" dirty="0"/>
              <a:t>regelmäßig an </a:t>
            </a:r>
            <a:r>
              <a:rPr lang="de-DE" dirty="0" err="1" smtClean="0"/>
              <a:t>GTA´s</a:t>
            </a:r>
            <a:r>
              <a:rPr lang="de-DE" dirty="0" smtClean="0"/>
              <a:t> teilzunehmen!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38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2"/>
    </mc:Choice>
    <mc:Fallback xmlns="">
      <p:transition spd="slow" advTm="1129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b="1" cap="all" dirty="0" err="1"/>
              <a:t>GTA´s</a:t>
            </a:r>
            <a:r>
              <a:rPr lang="de-DE" b="1" cap="all" dirty="0"/>
              <a:t> </a:t>
            </a:r>
            <a:r>
              <a:rPr lang="de-DE" b="1" cap="all" dirty="0" err="1"/>
              <a:t>ausserhalb</a:t>
            </a:r>
            <a:r>
              <a:rPr lang="de-DE" b="1" cap="all" dirty="0"/>
              <a:t> der schule</a:t>
            </a:r>
            <a:br>
              <a:rPr lang="de-DE" b="1" cap="all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Schwimmen findet im Stadtbad, Bowling </a:t>
            </a:r>
            <a:r>
              <a:rPr lang="de-DE" dirty="0" smtClean="0"/>
              <a:t>im </a:t>
            </a:r>
            <a:r>
              <a:rPr lang="de-DE" dirty="0"/>
              <a:t>b4 auf der Rathenaustr., Klettern im Westparkcenter statt. 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Beim </a:t>
            </a:r>
            <a:r>
              <a:rPr lang="de-DE" dirty="0"/>
              <a:t>Bauen und Fliegen </a:t>
            </a:r>
            <a:r>
              <a:rPr lang="de-DE" dirty="0" smtClean="0"/>
              <a:t>hat ihr Kind </a:t>
            </a:r>
            <a:r>
              <a:rPr lang="de-DE" dirty="0"/>
              <a:t>die Möglichkeit an Wochenenden auf dem </a:t>
            </a:r>
            <a:r>
              <a:rPr lang="de-DE" dirty="0" smtClean="0"/>
              <a:t>Modelflugplatz </a:t>
            </a:r>
            <a:r>
              <a:rPr lang="de-DE" dirty="0"/>
              <a:t>in </a:t>
            </a:r>
            <a:r>
              <a:rPr lang="de-DE" dirty="0" err="1" smtClean="0"/>
              <a:t>Oberseifersdorf</a:t>
            </a:r>
            <a:r>
              <a:rPr lang="de-DE" dirty="0" smtClean="0"/>
              <a:t> sein Flugzeug </a:t>
            </a:r>
            <a:r>
              <a:rPr lang="de-DE" dirty="0"/>
              <a:t>zu fliegen. Vielleicht entscheidet sich der eine oder andere auch für eine Mitgliedschaft im Verein, um auch privat die Vorteile nutzen zu können. Bei Interesse einfach mal </a:t>
            </a:r>
            <a:r>
              <a:rPr lang="de-DE" dirty="0" smtClean="0"/>
              <a:t>ansprechen.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926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3"/>
    </mc:Choice>
    <mc:Fallback xmlns="">
      <p:transition spd="slow" advTm="3097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Ihre Unterstützung ist gefragt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Für ein abwechslungsreiches und interessantes Angebot sind wir über Verbündete, die uns bei der Arbeit mit den Schülern am Nachmittag unterstützen sehr dankbar. 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Ihre </a:t>
            </a:r>
            <a:r>
              <a:rPr lang="de-DE" dirty="0"/>
              <a:t>Mitarbeit wird durch eine Aufwandsentschädigung entsprechend entlohnt.</a:t>
            </a:r>
          </a:p>
        </p:txBody>
      </p:sp>
    </p:spTree>
    <p:extLst>
      <p:ext uri="{BB962C8B-B14F-4D97-AF65-F5344CB8AC3E}">
        <p14:creationId xmlns:p14="http://schemas.microsoft.com/office/powerpoint/2010/main" val="12425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7"/>
    </mc:Choice>
    <mc:Fallback xmlns="">
      <p:transition spd="slow" advTm="2558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924944"/>
            <a:ext cx="8229600" cy="1069848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Ab dem 02.09.24 starten die </a:t>
            </a:r>
            <a:r>
              <a:rPr lang="de-DE" dirty="0" err="1"/>
              <a:t>GTA´s</a:t>
            </a:r>
            <a:r>
              <a:rPr lang="de-DE" dirty="0"/>
              <a:t> regulär.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80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6"/>
    </mc:Choice>
    <mc:Fallback xmlns="">
      <p:transition spd="slow" advTm="17436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hea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he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0</TotalTime>
  <Words>349</Words>
  <Application>Microsoft Office PowerPoint</Application>
  <PresentationFormat>Bildschirmpräsentation (4:3)</PresentationFormat>
  <Paragraphs>36</Paragraphs>
  <Slides>18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Georgia</vt:lpstr>
      <vt:lpstr>Wingdings</vt:lpstr>
      <vt:lpstr>Wingdings 2</vt:lpstr>
      <vt:lpstr>Rhea</vt:lpstr>
      <vt:lpstr>Ganztagsangebote der Oberschule an der Weinau.</vt:lpstr>
      <vt:lpstr>Was, Wo, Wie ???</vt:lpstr>
      <vt:lpstr>PowerPoint-Präsentation</vt:lpstr>
      <vt:lpstr>Schnupperwochen</vt:lpstr>
      <vt:lpstr>PowerPoint-Präsentation</vt:lpstr>
      <vt:lpstr>Bitte unterstützen und motivieren Sie ihr Kind regelmäßig an GTA´s teilzunehmen!</vt:lpstr>
      <vt:lpstr>GTA´s ausserhalb der schule </vt:lpstr>
      <vt:lpstr>Ihre Unterstützung ist gefragt </vt:lpstr>
      <vt:lpstr>Ab dem 02.09.24 starten die GTA´s regulär. </vt:lpstr>
      <vt:lpstr>GTA Kochen und Backen.</vt:lpstr>
      <vt:lpstr>GTA Bauen und Fliegen</vt:lpstr>
      <vt:lpstr>Unser Schulklub!</vt:lpstr>
      <vt:lpstr>Aus den Ferienprogrammen…</vt:lpstr>
      <vt:lpstr>Wandern und Grillen am O-See.</vt:lpstr>
      <vt:lpstr>Weitere Impressionen </vt:lpstr>
      <vt:lpstr>PowerPoint-Präsentation</vt:lpstr>
      <vt:lpstr>Halloweenspektakel.</vt:lpstr>
      <vt:lpstr>Ansprechpartner: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Ganztagsangebote der Oberschule an der Weinau.</dc:title>
  <dc:creator>Geschäftsleitung</dc:creator>
  <cp:lastModifiedBy>Nutzer</cp:lastModifiedBy>
  <cp:revision>22</cp:revision>
  <dcterms:created xsi:type="dcterms:W3CDTF">2024-04-27T07:44:34Z</dcterms:created>
  <dcterms:modified xsi:type="dcterms:W3CDTF">2024-05-16T05:14:17Z</dcterms:modified>
</cp:coreProperties>
</file>